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9" r:id="rId6"/>
    <p:sldId id="265" r:id="rId7"/>
    <p:sldId id="266" r:id="rId8"/>
    <p:sldId id="267" r:id="rId9"/>
    <p:sldId id="274" r:id="rId10"/>
    <p:sldId id="268" r:id="rId11"/>
    <p:sldId id="270" r:id="rId12"/>
    <p:sldId id="271" r:id="rId13"/>
    <p:sldId id="272" r:id="rId14"/>
    <p:sldId id="273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05" autoAdjust="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AEF700-9B0B-4359-8356-DCE7EE4E41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9BF05B-06DB-4EC8-B476-CF95F9BD85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3D6361-1E3C-4214-95E1-B8DE93421F8F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1952E-79CD-4E03-AAEB-C22680419E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DCA65F-8548-4E36-8331-FD471638BD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CE0281-66A0-46B8-BDE2-AEF0C7453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735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jpe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9CFFA-1E2F-4435-8DD6-9B5CC3FF4505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EDED1C-4656-4CF8-AD34-DC4A65BB39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429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EDED1C-4656-4CF8-AD34-DC4A65BB391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842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EDED1C-4656-4CF8-AD34-DC4A65BB391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719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EDED1C-4656-4CF8-AD34-DC4A65BB391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078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403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97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229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16108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134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3998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418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6699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6400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972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707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351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646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249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326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794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185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491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261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705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391C69-E52F-4DC0-B51A-0DABC5484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C3C7ED6A-DE7F-4002-9699-B659DE551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48390FD-448E-4FF2-AEE8-C46960568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759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Petri Dish">
            <a:extLst>
              <a:ext uri="{FF2B5EF4-FFF2-40B4-BE49-F238E27FC236}">
                <a16:creationId xmlns:a16="http://schemas.microsoft.com/office/drawing/2014/main" id="{D16B27C4-A9C2-4AC4-9DD3-88F63F48E83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57274" y="10"/>
            <a:ext cx="4834726" cy="68579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BD259F2-A289-4420-B3EB-BBC6A904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E7596B-F237-47DD-989E-9D8B0B49B4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7968" y="717551"/>
            <a:ext cx="5280026" cy="2730498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BANKING MANAGEMENT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63915B-82A1-4F1C-B5C6-3E18DDD972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837" y="3632200"/>
            <a:ext cx="5280027" cy="274955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by:</a:t>
            </a:r>
          </a:p>
          <a:p>
            <a:pPr algn="l"/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mrutha TA</a:t>
            </a:r>
          </a:p>
          <a:p>
            <a:pPr algn="l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Ashwini R</a:t>
            </a:r>
          </a:p>
          <a:p>
            <a:pPr algn="l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Anuj Kumar Yadav</a:t>
            </a:r>
          </a:p>
          <a:p>
            <a:pPr algn="l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Harshavardhan Darekar</a:t>
            </a:r>
          </a:p>
          <a:p>
            <a:pPr algn="l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Sanju KS</a:t>
            </a:r>
          </a:p>
          <a:p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202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6449" y="313717"/>
            <a:ext cx="5658475" cy="84833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snapshot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318684" y="1162050"/>
            <a:ext cx="9692216" cy="545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896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4125" y="275617"/>
            <a:ext cx="3982075" cy="1057883"/>
          </a:xfrm>
        </p:spPr>
        <p:txBody>
          <a:bodyPr>
            <a:no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51874" y="1700342"/>
            <a:ext cx="10897226" cy="479570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3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will be a database-driven website where services will be provided to customer and will be stored in a database.</a:t>
            </a:r>
          </a:p>
          <a:p>
            <a:pPr marL="0" indent="0" algn="just">
              <a:buNone/>
            </a:pPr>
            <a:r>
              <a:rPr lang="en-US" sz="3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The customer can select various plans for deposits/withdrawal, prepaid, post-paid services, bill payment etc. From the menu given and data stored in the database will be displayed. </a:t>
            </a:r>
          </a:p>
          <a:p>
            <a:pPr marL="0" indent="0" algn="just">
              <a:buNone/>
            </a:pPr>
            <a:r>
              <a:rPr lang="en-US" sz="3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From this system, customers time will be saved and decision making will be easier and services will be provided effectively.</a:t>
            </a:r>
            <a:endParaRPr lang="en-IN" sz="3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1059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4780" y="307967"/>
            <a:ext cx="4676142" cy="107226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Questions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117" y="1380227"/>
            <a:ext cx="7621467" cy="4834548"/>
          </a:xfrm>
        </p:spPr>
      </p:pic>
    </p:spTree>
    <p:extLst>
      <p:ext uri="{BB962C8B-B14F-4D97-AF65-F5344CB8AC3E}">
        <p14:creationId xmlns:p14="http://schemas.microsoft.com/office/powerpoint/2010/main" val="890069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450" y="1507819"/>
            <a:ext cx="8689976" cy="2509213"/>
          </a:xfrm>
        </p:spPr>
        <p:txBody>
          <a:bodyPr>
            <a:normAutofit/>
          </a:bodyPr>
          <a:lstStyle/>
          <a:p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732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E630259-2E99-42C6-925A-ED71BD9ED2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D7ECD05-B4E0-4A46-AE36-17B3B1B20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065" y="0"/>
            <a:ext cx="4059935" cy="6858000"/>
          </a:xfrm>
          <a:prstGeom prst="rect">
            <a:avLst/>
          </a:prstGeom>
          <a:ln>
            <a:noFill/>
          </a:ln>
          <a:effectLst>
            <a:outerShdw blurRad="50800" dist="127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10643E1-7ABA-4C1E-A734-A26C5D704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32064" y="0"/>
            <a:ext cx="405993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7972" y="1392186"/>
            <a:ext cx="3128119" cy="4073627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0525" y="766893"/>
            <a:ext cx="5734675" cy="5633907"/>
          </a:xfrm>
        </p:spPr>
        <p:txBody>
          <a:bodyPr>
            <a:normAutofit/>
          </a:bodyPr>
          <a:lstStyle/>
          <a:p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</a:p>
          <a:p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</a:p>
          <a:p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</a:t>
            </a:r>
          </a:p>
          <a:p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  <a:p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Snapshots</a:t>
            </a:r>
          </a:p>
          <a:p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28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772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F86BEAF-FD24-4827-AD37-6785EBC9C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C3B8C6B-63CA-4384-8059-2036BE520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F5B52056-26AD-4841-8A16-C1D9E3C09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5" descr="Formula">
            <a:extLst>
              <a:ext uri="{FF2B5EF4-FFF2-40B4-BE49-F238E27FC236}">
                <a16:creationId xmlns:a16="http://schemas.microsoft.com/office/drawing/2014/main" id="{29B78601-F415-4A48-AB86-2F6B81FA913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"/>
          <a:stretch/>
        </p:blipFill>
        <p:spPr>
          <a:xfrm>
            <a:off x="20" y="10"/>
            <a:ext cx="4024741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71B03AA-C0EB-4104-84F8-E1AB8BFBE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47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9C2B723-6C2F-49DE-A429-50BDFD1AD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8B2B72-EB44-4428-96AA-8636E4A4A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4823" y="680107"/>
            <a:ext cx="4561577" cy="7973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3"/>
            <a:ext cx="4334773" cy="6858003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5311510" y="2157542"/>
            <a:ext cx="6096000" cy="430040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 bank management system is a webapp that keeps track of a client’s bank account. This demonstrates the operation of a banking account system and covers the essential functions of bank management software.</a:t>
            </a:r>
            <a:endParaRPr lang="en-IN" sz="28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036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562" y="713767"/>
            <a:ext cx="4801225" cy="924533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94724" y="1847850"/>
            <a:ext cx="10668626" cy="5010150"/>
          </a:xfrm>
        </p:spPr>
        <p:txBody>
          <a:bodyPr>
            <a:normAutofit/>
          </a:bodyPr>
          <a:lstStyle/>
          <a:p>
            <a:pPr lvl="1" algn="just"/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manages account holder’s information with their transaction details.</a:t>
            </a:r>
          </a:p>
          <a:p>
            <a:pPr lvl="1" algn="just"/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Provide easy and less time consuming solution.</a:t>
            </a:r>
          </a:p>
          <a:p>
            <a:pPr lvl="1" algn="just"/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Providing an user-friendly interface to handle their bank account.</a:t>
            </a:r>
          </a:p>
          <a:p>
            <a:pPr lvl="1" algn="just"/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deposit/withdrawal of money by a customer take place in a single step process where one can choose their option and also balance amount in an account can be retrieved.</a:t>
            </a:r>
            <a:endParaRPr lang="en-IN" sz="28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965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2062" y="713767"/>
            <a:ext cx="4953625" cy="905483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174" y="1757492"/>
            <a:ext cx="4363076" cy="4738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Processor: Intel 5 System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Speed: 250 to 833 MHz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space</a:t>
            </a:r>
          </a:p>
          <a:p>
            <a:pPr marL="0" indent="0">
              <a:buNone/>
            </a:pPr>
            <a:r>
              <a:rPr lang="en-US" sz="24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 </a:t>
            </a:r>
          </a:p>
          <a:p>
            <a:r>
              <a:rPr lang="en-US" sz="2400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CodeBlocks</a:t>
            </a:r>
            <a:endParaRPr lang="en-US" sz="24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Server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</a:p>
          <a:p>
            <a:endParaRPr lang="en-IN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4586" y="690258"/>
            <a:ext cx="2857500" cy="285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985" y="2595258"/>
            <a:ext cx="1905000" cy="1905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687" y="3314700"/>
            <a:ext cx="2819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15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5322" y="325220"/>
            <a:ext cx="7315825" cy="865226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328468" y="1328468"/>
            <a:ext cx="9765102" cy="525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252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6875" y="137200"/>
            <a:ext cx="3086725" cy="924533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2749" t="8966" b="1109"/>
          <a:stretch/>
        </p:blipFill>
        <p:spPr>
          <a:xfrm>
            <a:off x="1140574" y="1238249"/>
            <a:ext cx="9606051" cy="502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2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2825" y="294667"/>
            <a:ext cx="6165476" cy="905483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Snapshots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r="42830" b="62980"/>
          <a:stretch/>
        </p:blipFill>
        <p:spPr>
          <a:xfrm>
            <a:off x="1674284" y="1662113"/>
            <a:ext cx="8877996" cy="414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456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r="39673" b="68428"/>
          <a:stretch/>
        </p:blipFill>
        <p:spPr>
          <a:xfrm>
            <a:off x="1642534" y="1166813"/>
            <a:ext cx="8663516" cy="458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92103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586802-67BF-4B31-AFE3-2C42A416BA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2AB9843-8233-452C-82B9-ECE749792D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FA783F2E-97E2-484E-BF92-B33AEA715C4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Laboratory design</Template>
  <TotalTime>0</TotalTime>
  <Words>252</Words>
  <Application>Microsoft Office PowerPoint</Application>
  <PresentationFormat>Widescreen</PresentationFormat>
  <Paragraphs>45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Times New Roman</vt:lpstr>
      <vt:lpstr>Tw Cen MT</vt:lpstr>
      <vt:lpstr>Droplet</vt:lpstr>
      <vt:lpstr>BANKING MANAGEMENT system</vt:lpstr>
      <vt:lpstr>Contents</vt:lpstr>
      <vt:lpstr>Introduction</vt:lpstr>
      <vt:lpstr>Objectives</vt:lpstr>
      <vt:lpstr>requirements</vt:lpstr>
      <vt:lpstr>Architecture Diagram</vt:lpstr>
      <vt:lpstr>Features</vt:lpstr>
      <vt:lpstr>Output Snapshots</vt:lpstr>
      <vt:lpstr>PowerPoint Presentation</vt:lpstr>
      <vt:lpstr>Database snapshot</vt:lpstr>
      <vt:lpstr>conclusion</vt:lpstr>
      <vt:lpstr>Any Questions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2022-05-09T08:54:33Z</dcterms:created>
  <dcterms:modified xsi:type="dcterms:W3CDTF">2022-05-09T11:25:54Z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